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71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1D0A2E-B2AE-4784-B54C-C3EC4902BD18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D36500-253D-4B20-8937-623425E15F4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36500-253D-4B20-8937-623425E15F40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43042" y="357166"/>
            <a:ext cx="6000792" cy="2928958"/>
          </a:xfrm>
        </p:spPr>
        <p:txBody>
          <a:bodyPr>
            <a:normAutofit/>
          </a:bodyPr>
          <a:lstStyle/>
          <a:p>
            <a:pPr algn="l"/>
            <a:r>
              <a:rPr lang="ru-RU" sz="4000" dirty="0"/>
              <a:t>«Создание тематической папки ЛЭПБУК как вид совместной деятельности детей и взрослых</a:t>
            </a:r>
            <a:r>
              <a:rPr lang="ru-RU" sz="3600" dirty="0"/>
              <a:t>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488" y="4429132"/>
            <a:ext cx="4214842" cy="1143008"/>
          </a:xfrm>
        </p:spPr>
        <p:txBody>
          <a:bodyPr>
            <a:normAutofit/>
          </a:bodyPr>
          <a:lstStyle/>
          <a:p>
            <a:pPr algn="l"/>
            <a:r>
              <a:rPr lang="ru-RU" sz="2000" dirty="0">
                <a:solidFill>
                  <a:schemeClr val="tx1"/>
                </a:solidFill>
              </a:rPr>
              <a:t>Воспитатель</a:t>
            </a:r>
            <a:r>
              <a:rPr lang="en-US" sz="2000" dirty="0">
                <a:solidFill>
                  <a:schemeClr val="tx1"/>
                </a:solidFill>
              </a:rPr>
              <a:t>:</a:t>
            </a:r>
            <a:r>
              <a:rPr lang="ru-RU" sz="2000" dirty="0">
                <a:solidFill>
                  <a:schemeClr val="tx1"/>
                </a:solidFill>
              </a:rPr>
              <a:t> Большакова Юлия Владимировна</a:t>
            </a:r>
          </a:p>
          <a:p>
            <a:pPr algn="l"/>
            <a:r>
              <a:rPr lang="ru-RU" sz="2000" dirty="0">
                <a:solidFill>
                  <a:schemeClr val="tx1"/>
                </a:solidFill>
              </a:rPr>
              <a:t>МОУ Детский сад № 223</a:t>
            </a:r>
          </a:p>
          <a:p>
            <a:endParaRPr lang="ru-RU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24</Words>
  <Application>Microsoft Office PowerPoint</Application>
  <PresentationFormat>Экран (4:3)</PresentationFormat>
  <Paragraphs>4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9" baseType="lpstr">
      <vt:lpstr>Arial</vt:lpstr>
      <vt:lpstr>Calibri</vt:lpstr>
      <vt:lpstr>Тема Office</vt:lpstr>
      <vt:lpstr>«Создание тематической папки ЛЭПБУК как вид совместной деятельности детей и взрослых»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«Создание тематической папки ЛЭПБУК как вид совместной деятельности детей и взрослых»</dc:title>
  <dc:creator>ЮЛИЯ</dc:creator>
  <cp:lastModifiedBy>ihy123</cp:lastModifiedBy>
  <cp:revision>5</cp:revision>
  <dcterms:created xsi:type="dcterms:W3CDTF">2023-04-02T13:12:04Z</dcterms:created>
  <dcterms:modified xsi:type="dcterms:W3CDTF">2023-11-02T10:47:05Z</dcterms:modified>
</cp:coreProperties>
</file>